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99CB01-6E12-4F1F-9B66-9CD62D748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3B44CD3-C1DD-41CF-B2FE-64978512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2432C3-BE98-4E91-9D3E-0A538F949BC5}"/>
              </a:ext>
            </a:extLst>
          </p:cNvPr>
          <p:cNvSpPr txBox="1"/>
          <p:nvPr/>
        </p:nvSpPr>
        <p:spPr>
          <a:xfrm>
            <a:off x="2754351" y="52410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chemeClr val="bg1"/>
                </a:solidFill>
              </a:rPr>
              <a:t>卡蒂提的歌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D04325-D856-42B9-AEC4-68B5E6B99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CA90C9-56D5-4883-8820-339E4A561803}"/>
              </a:ext>
            </a:extLst>
          </p:cNvPr>
          <p:cNvSpPr txBox="1"/>
          <p:nvPr/>
        </p:nvSpPr>
        <p:spPr>
          <a:xfrm>
            <a:off x="2163337" y="3032825"/>
            <a:ext cx="387798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大猩猩来了，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粗声粗气地唱着妈妈的歌。</a:t>
            </a:r>
          </a:p>
        </p:txBody>
      </p:sp>
    </p:spTree>
    <p:extLst>
      <p:ext uri="{BB962C8B-B14F-4D97-AF65-F5344CB8AC3E}">
        <p14:creationId xmlns:p14="http://schemas.microsoft.com/office/powerpoint/2010/main" val="2810173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A6834E-C4D8-45F6-ACB6-AE0102D3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27D672-52CA-49AB-9862-957B6DDBAD7C}"/>
              </a:ext>
            </a:extLst>
          </p:cNvPr>
          <p:cNvSpPr txBox="1"/>
          <p:nvPr/>
        </p:nvSpPr>
        <p:spPr>
          <a:xfrm>
            <a:off x="2163337" y="3032825"/>
            <a:ext cx="3570208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大猩猩吃了很多香蕉，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使得他的声音变得甜美。</a:t>
            </a:r>
          </a:p>
        </p:txBody>
      </p:sp>
    </p:spTree>
    <p:extLst>
      <p:ext uri="{BB962C8B-B14F-4D97-AF65-F5344CB8AC3E}">
        <p14:creationId xmlns:p14="http://schemas.microsoft.com/office/powerpoint/2010/main" val="368435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8ACB7A-0D1D-4D3E-9A6E-4F02F7A64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D5FB2B-816C-42C1-8451-8DBECFFB548B}"/>
              </a:ext>
            </a:extLst>
          </p:cNvPr>
          <p:cNvSpPr txBox="1"/>
          <p:nvPr/>
        </p:nvSpPr>
        <p:spPr>
          <a:xfrm>
            <a:off x="2163337" y="3309824"/>
            <a:ext cx="295465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大猩猩甜美地唱着。</a:t>
            </a:r>
          </a:p>
        </p:txBody>
      </p:sp>
    </p:spTree>
    <p:extLst>
      <p:ext uri="{BB962C8B-B14F-4D97-AF65-F5344CB8AC3E}">
        <p14:creationId xmlns:p14="http://schemas.microsoft.com/office/powerpoint/2010/main" val="357402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50EAF1-DB33-4346-8F9C-63EAA998B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B8D3F3-8449-4277-A0FC-A6169092F83E}"/>
              </a:ext>
            </a:extLst>
          </p:cNvPr>
          <p:cNvSpPr txBox="1"/>
          <p:nvPr/>
        </p:nvSpPr>
        <p:spPr>
          <a:xfrm>
            <a:off x="2163337" y="3032825"/>
            <a:ext cx="426270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大猩猩离开去吃了很多蜂蜜，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使得他的声音更加甜美。</a:t>
            </a:r>
          </a:p>
        </p:txBody>
      </p:sp>
    </p:spTree>
    <p:extLst>
      <p:ext uri="{BB962C8B-B14F-4D97-AF65-F5344CB8AC3E}">
        <p14:creationId xmlns:p14="http://schemas.microsoft.com/office/powerpoint/2010/main" val="407018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75B8F7-40D1-4A09-A416-AFE0A092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1649A3-B91F-4877-A8F7-EDB7AEC65AA4}"/>
              </a:ext>
            </a:extLst>
          </p:cNvPr>
          <p:cNvSpPr txBox="1"/>
          <p:nvPr/>
        </p:nvSpPr>
        <p:spPr>
          <a:xfrm>
            <a:off x="2163337" y="3309824"/>
            <a:ext cx="418576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大猩猩唱得像妈妈一样甜美。</a:t>
            </a:r>
          </a:p>
        </p:txBody>
      </p:sp>
    </p:spTree>
    <p:extLst>
      <p:ext uri="{BB962C8B-B14F-4D97-AF65-F5344CB8AC3E}">
        <p14:creationId xmlns:p14="http://schemas.microsoft.com/office/powerpoint/2010/main" val="4020657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AA35B6-A068-43A3-914D-9044F341E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BDEEF0C-CA5A-4666-A6AA-FBDC0A7FABC6}"/>
              </a:ext>
            </a:extLst>
          </p:cNvPr>
          <p:cNvSpPr txBox="1"/>
          <p:nvPr/>
        </p:nvSpPr>
        <p:spPr>
          <a:xfrm>
            <a:off x="2163337" y="3309824"/>
            <a:ext cx="418576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妈妈及时赶来赶走了大猩猩。</a:t>
            </a:r>
          </a:p>
        </p:txBody>
      </p:sp>
    </p:spTree>
    <p:extLst>
      <p:ext uri="{BB962C8B-B14F-4D97-AF65-F5344CB8AC3E}">
        <p14:creationId xmlns:p14="http://schemas.microsoft.com/office/powerpoint/2010/main" val="4240789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B32818-D1A7-4E7B-A900-FB824C9AD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19030B-2142-4B72-8FA2-3878D5C360D7}"/>
              </a:ext>
            </a:extLst>
          </p:cNvPr>
          <p:cNvSpPr txBox="1"/>
          <p:nvPr/>
        </p:nvSpPr>
        <p:spPr>
          <a:xfrm>
            <a:off x="2163337" y="3309824"/>
            <a:ext cx="418576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卡蒂提和妈妈一路唱歌回家。</a:t>
            </a:r>
          </a:p>
        </p:txBody>
      </p:sp>
    </p:spTree>
    <p:extLst>
      <p:ext uri="{BB962C8B-B14F-4D97-AF65-F5344CB8AC3E}">
        <p14:creationId xmlns:p14="http://schemas.microsoft.com/office/powerpoint/2010/main" val="310431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6FCF54-EE54-46C9-BF67-4C400A3AC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16DF40-CD09-4FA5-AF16-40DEE8C73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F29307-19D1-4456-AFB2-283F61932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8E4B6A-702C-4BFE-A8DA-D49761FE2752}"/>
              </a:ext>
            </a:extLst>
          </p:cNvPr>
          <p:cNvSpPr txBox="1"/>
          <p:nvPr/>
        </p:nvSpPr>
        <p:spPr>
          <a:xfrm>
            <a:off x="9160609" y="86979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卡蒂提的歌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4F1ED4-E070-470F-9554-A287EA54AE8A}"/>
              </a:ext>
            </a:extLst>
          </p:cNvPr>
          <p:cNvSpPr txBox="1"/>
          <p:nvPr/>
        </p:nvSpPr>
        <p:spPr>
          <a:xfrm>
            <a:off x="9934813" y="188455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22002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C94C94-D940-48E7-A38F-22E3BB0DA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771383-1251-4621-BFBD-08CCA1BB4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12B7A4-B66F-4C96-9C0B-F3FAF45A6F1F}"/>
              </a:ext>
            </a:extLst>
          </p:cNvPr>
          <p:cNvSpPr txBox="1"/>
          <p:nvPr/>
        </p:nvSpPr>
        <p:spPr>
          <a:xfrm>
            <a:off x="10587965" y="272089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/>
              <a:t>卡蒂提的歌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0C7B6A-C694-4E39-BEE0-9FA5F3E879CC}"/>
              </a:ext>
            </a:extLst>
          </p:cNvPr>
          <p:cNvSpPr txBox="1"/>
          <p:nvPr/>
        </p:nvSpPr>
        <p:spPr>
          <a:xfrm>
            <a:off x="10221152" y="3600449"/>
            <a:ext cx="3478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/>
              <a:t>Philippa Namutebi Kabali-Kagwa,</a:t>
            </a:r>
          </a:p>
          <a:p>
            <a:pPr algn="l"/>
            <a:r>
              <a:rPr lang="en-US" altLang="zh-CN" sz="1600"/>
              <a:t>Mary Marble, Kirsten Walker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81566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EB91A5-959F-4A1B-ADB0-CF61C7D7A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D3B5A1-D5E4-43EE-9FFE-9DBEFAFDD371}"/>
              </a:ext>
            </a:extLst>
          </p:cNvPr>
          <p:cNvSpPr txBox="1"/>
          <p:nvPr/>
        </p:nvSpPr>
        <p:spPr>
          <a:xfrm>
            <a:off x="949124" y="3369616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卡蒂提住在森林旁边的一个村庄里。</a:t>
            </a:r>
          </a:p>
        </p:txBody>
      </p:sp>
    </p:spTree>
    <p:extLst>
      <p:ext uri="{BB962C8B-B14F-4D97-AF65-F5344CB8AC3E}">
        <p14:creationId xmlns:p14="http://schemas.microsoft.com/office/powerpoint/2010/main" val="310911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A222BC-0511-4E6A-BC77-246471C6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6434A0-1413-477E-9419-FBD609F5CC33}"/>
              </a:ext>
            </a:extLst>
          </p:cNvPr>
          <p:cNvSpPr txBox="1"/>
          <p:nvPr/>
        </p:nvSpPr>
        <p:spPr>
          <a:xfrm>
            <a:off x="2163337" y="3032825"/>
            <a:ext cx="295465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她喜欢在森林里玩。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妈妈告诉她要小心。</a:t>
            </a:r>
          </a:p>
        </p:txBody>
      </p:sp>
    </p:spTree>
    <p:extLst>
      <p:ext uri="{BB962C8B-B14F-4D97-AF65-F5344CB8AC3E}">
        <p14:creationId xmlns:p14="http://schemas.microsoft.com/office/powerpoint/2010/main" val="898867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7FCE32-9128-4694-94CF-63F037FE3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567F3A-70F9-4652-BF70-CB845DE2C6F2}"/>
              </a:ext>
            </a:extLst>
          </p:cNvPr>
          <p:cNvSpPr txBox="1"/>
          <p:nvPr/>
        </p:nvSpPr>
        <p:spPr>
          <a:xfrm>
            <a:off x="2163337" y="3032825"/>
            <a:ext cx="3262432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每天，妈妈都会唱</a:t>
            </a:r>
            <a:endParaRPr lang="en-US" altLang="zh-CN" sz="240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她们特别的歌来叫她。</a:t>
            </a:r>
          </a:p>
        </p:txBody>
      </p:sp>
    </p:spTree>
    <p:extLst>
      <p:ext uri="{BB962C8B-B14F-4D97-AF65-F5344CB8AC3E}">
        <p14:creationId xmlns:p14="http://schemas.microsoft.com/office/powerpoint/2010/main" val="63429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F20D40-18F3-4BDD-97F8-7CA07123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C04C37-1D57-41C5-B892-77272B1D8DA9}"/>
              </a:ext>
            </a:extLst>
          </p:cNvPr>
          <p:cNvSpPr txBox="1"/>
          <p:nvPr/>
        </p:nvSpPr>
        <p:spPr>
          <a:xfrm>
            <a:off x="2163337" y="3309824"/>
            <a:ext cx="4801314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一天，</a:t>
            </a:r>
            <a:r>
              <a:rPr lang="zh-CN" altLang="en-US" sz="2400"/>
              <a:t>卡蒂提</a:t>
            </a:r>
            <a:r>
              <a:rPr lang="zh-CN" altLang="en-US" sz="2400">
                <a:latin typeface="+mn-ea"/>
              </a:rPr>
              <a:t>撞见了一只大猩猩。</a:t>
            </a:r>
          </a:p>
        </p:txBody>
      </p:sp>
    </p:spTree>
    <p:extLst>
      <p:ext uri="{BB962C8B-B14F-4D97-AF65-F5344CB8AC3E}">
        <p14:creationId xmlns:p14="http://schemas.microsoft.com/office/powerpoint/2010/main" val="249129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B10DA6-586C-4A68-A6CC-C53C7B0EA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D15062-2CED-4F30-93B6-D28AB5E14C70}"/>
              </a:ext>
            </a:extLst>
          </p:cNvPr>
          <p:cNvSpPr txBox="1"/>
          <p:nvPr/>
        </p:nvSpPr>
        <p:spPr>
          <a:xfrm>
            <a:off x="2163337" y="3309824"/>
            <a:ext cx="357020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latin typeface="+mn-ea"/>
              </a:rPr>
              <a:t>她跑去躲到一个山洞里。</a:t>
            </a:r>
          </a:p>
        </p:txBody>
      </p:sp>
    </p:spTree>
    <p:extLst>
      <p:ext uri="{BB962C8B-B14F-4D97-AF65-F5344CB8AC3E}">
        <p14:creationId xmlns:p14="http://schemas.microsoft.com/office/powerpoint/2010/main" val="111844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157</Words>
  <Application>Microsoft Office PowerPoint</Application>
  <PresentationFormat>自定义</PresentationFormat>
  <Paragraphs>23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34</cp:revision>
  <dcterms:created xsi:type="dcterms:W3CDTF">2021-03-14T02:42:17Z</dcterms:created>
  <dcterms:modified xsi:type="dcterms:W3CDTF">2021-07-17T11:03:31Z</dcterms:modified>
</cp:coreProperties>
</file>